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6ADC7-6BAB-4EDF-8682-928EFFD7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6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visual-assist glasses</a:t>
            </a:r>
            <a:endParaRPr lang="zh-CN" altLang="en-US" sz="6600" dirty="0"/>
          </a:p>
        </p:txBody>
      </p:sp>
      <p:sp>
        <p:nvSpPr>
          <p:cNvPr id="4" name="文本占位符 22">
            <a:extLst>
              <a:ext uri="{FF2B5EF4-FFF2-40B4-BE49-F238E27FC236}">
                <a16:creationId xmlns:a16="http://schemas.microsoft.com/office/drawing/2014/main" id="{9640922A-4F7F-4F7E-ADA1-1574F8E38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7037" y="4031673"/>
            <a:ext cx="4680383" cy="2447762"/>
          </a:xfrm>
        </p:spPr>
        <p:txBody>
          <a:bodyPr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Team members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dirty="0" err="1"/>
              <a:t>Lihan</a:t>
            </a:r>
            <a:r>
              <a:rPr lang="en-US" altLang="zh-CN" sz="2400" b="1" kern="0" dirty="0"/>
              <a:t> Zhao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dirty="0" err="1"/>
              <a:t>Tianlei</a:t>
            </a:r>
            <a:r>
              <a:rPr lang="en-US" altLang="zh-CN" sz="2400" b="1" kern="0" dirty="0"/>
              <a:t> Shi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dirty="0" err="1"/>
              <a:t>Xingbo</a:t>
            </a:r>
            <a:r>
              <a:rPr lang="en-US" altLang="zh-CN" sz="2400" b="1" kern="0" dirty="0"/>
              <a:t> Wei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dirty="0" err="1"/>
              <a:t>Hening</a:t>
            </a:r>
            <a:r>
              <a:rPr lang="en-US" altLang="zh-CN" sz="2400" b="1" kern="0" dirty="0"/>
              <a:t> Fan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dirty="0" err="1"/>
              <a:t>Zhichao</a:t>
            </a:r>
            <a:r>
              <a:rPr lang="en-US" altLang="zh-CN" sz="2400" b="1" kern="0" dirty="0"/>
              <a:t> Ma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8DE538-B791-423E-A9D6-CB9DF3D410C2}"/>
              </a:ext>
            </a:extLst>
          </p:cNvPr>
          <p:cNvSpPr/>
          <p:nvPr/>
        </p:nvSpPr>
        <p:spPr>
          <a:xfrm>
            <a:off x="3733800" y="1876425"/>
            <a:ext cx="7740333" cy="447675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02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7CF64-4CC8-462B-A77E-FF6B51FD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837EE2-3B1C-44B3-ABF7-6E6E942AA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2052638"/>
            <a:ext cx="2819400" cy="399732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086C7D-9DE1-4923-881B-08B4F2E400EF}"/>
              </a:ext>
            </a:extLst>
          </p:cNvPr>
          <p:cNvSpPr txBox="1"/>
          <p:nvPr/>
        </p:nvSpPr>
        <p:spPr>
          <a:xfrm>
            <a:off x="6370320" y="2479358"/>
            <a:ext cx="350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Use voice interaction to plan the route</a:t>
            </a:r>
          </a:p>
          <a:p>
            <a:endParaRPr lang="en-US" altLang="zh-CN" sz="2800" dirty="0"/>
          </a:p>
          <a:p>
            <a:r>
              <a:rPr lang="en-US" altLang="zh-CN" sz="2800" dirty="0"/>
              <a:t>It will be marked on the map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8421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AE47-92A6-4BC4-85EF-E3E72A9C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370BAC-A17C-4992-9E19-38D572511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052116"/>
            <a:ext cx="9122339" cy="3997828"/>
          </a:xfrm>
        </p:spPr>
        <p:txBody>
          <a:bodyPr/>
          <a:lstStyle/>
          <a:p>
            <a:r>
              <a:rPr lang="en-US" altLang="zh-CN" dirty="0"/>
              <a:t>The primary advantage of prototyping is that it helps developers understand some of the customer's uncertain requirements.</a:t>
            </a:r>
          </a:p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It helps the customer easily implement the required changes before the final implementation of the system.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Errors can be detected earlier.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41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DAF2B-CB76-47F1-BB60-9BE81590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3057472" cy="124406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/>
              <a:t>One-piece</a:t>
            </a:r>
            <a:endParaRPr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D3657-222C-4D57-81CD-A2420A51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9" y="2052116"/>
            <a:ext cx="3606111" cy="12440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800" dirty="0"/>
              <a:t>Heavy</a:t>
            </a:r>
          </a:p>
          <a:p>
            <a:pPr marL="0" indent="0">
              <a:buNone/>
            </a:pPr>
            <a:r>
              <a:rPr lang="en-US" altLang="zh-CN" sz="2800" dirty="0"/>
              <a:t>In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convenient</a:t>
            </a:r>
            <a:endParaRPr lang="en-US" altLang="zh-CN" sz="2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C3AE6E1-8F8A-42E2-8855-D3FDC10C17AE}"/>
              </a:ext>
            </a:extLst>
          </p:cNvPr>
          <p:cNvSpPr txBox="1">
            <a:spLocks/>
          </p:cNvSpPr>
          <p:nvPr/>
        </p:nvSpPr>
        <p:spPr>
          <a:xfrm>
            <a:off x="6802809" y="808056"/>
            <a:ext cx="3057472" cy="12440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/>
              <a:t>Separated</a:t>
            </a:r>
            <a:endParaRPr lang="zh-CN" altLang="en-US" sz="44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2BF5665-7AA3-4259-9C79-5FB43FD6656A}"/>
              </a:ext>
            </a:extLst>
          </p:cNvPr>
          <p:cNvSpPr txBox="1">
            <a:spLocks/>
          </p:cNvSpPr>
          <p:nvPr/>
        </p:nvSpPr>
        <p:spPr>
          <a:xfrm>
            <a:off x="6802809" y="2052116"/>
            <a:ext cx="3606111" cy="1244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8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lighter weight</a:t>
            </a:r>
            <a:endParaRPr lang="en-US" altLang="zh-CN" sz="28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convenient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A0B64B-5727-4435-AFB9-47D182C6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09" y="3364986"/>
            <a:ext cx="2188791" cy="3360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3AD6D3-95D0-45DE-BF6C-7D7838A2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60" y="3364986"/>
            <a:ext cx="2346960" cy="34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704C1-5774-4274-8735-E94DB4D0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400" dirty="0"/>
              <a:t>Physical buttons</a:t>
            </a:r>
            <a:endParaRPr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B7B9D9-87A3-4F17-86E3-12FB2F520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2052116"/>
            <a:ext cx="7958331" cy="19255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dirty="0"/>
              <a:t>Not easy to find</a:t>
            </a:r>
          </a:p>
          <a:p>
            <a:pPr marL="0" indent="0">
              <a:buNone/>
            </a:pPr>
            <a:r>
              <a:rPr lang="en-US" altLang="zh-CN" dirty="0"/>
              <a:t>         It is possible that the buttons will be tough to find.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2E5943-6EA6-4266-9901-35CB26C1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46182"/>
            <a:ext cx="4008120" cy="22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7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09BB5-F05F-40C0-B058-88621017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virtual touch button</a:t>
            </a:r>
            <a:endParaRPr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FAB0D3-B807-414A-BA3A-4E19CD94B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686356"/>
            <a:ext cx="7796540" cy="3997828"/>
          </a:xfrm>
        </p:spPr>
        <p:txBody>
          <a:bodyPr>
            <a:normAutofit/>
          </a:bodyPr>
          <a:lstStyle/>
          <a:p>
            <a:r>
              <a:rPr lang="en-US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wider range of recognition</a:t>
            </a:r>
          </a:p>
          <a:p>
            <a:r>
              <a:rPr lang="en-US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Interactions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kern="1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single-click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double-click</a:t>
            </a:r>
          </a:p>
          <a:p>
            <a:pPr marL="0" indent="0">
              <a:buNone/>
            </a:pPr>
            <a:r>
              <a:rPr lang="en-US" altLang="zh-CN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long press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15DACC-645A-4E26-8EDD-5669927B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3017520"/>
            <a:ext cx="5303520" cy="29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2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CFA743-64BF-4BF2-AEFD-D06F100C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1706961" cy="3997828"/>
          </a:xfrm>
        </p:spPr>
        <p:txBody>
          <a:bodyPr/>
          <a:lstStyle/>
          <a:p>
            <a:r>
              <a:rPr lang="en-US" altLang="zh-CN" dirty="0"/>
              <a:t>easier </a:t>
            </a:r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A12C6D-7426-4E9D-AF8C-EB581D0C36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11808" y="961950"/>
            <a:ext cx="5389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Voice interaction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E12B7A6-E0CA-4771-A168-5BB9F56AD54B}"/>
              </a:ext>
            </a:extLst>
          </p:cNvPr>
          <p:cNvSpPr txBox="1">
            <a:spLocks/>
          </p:cNvSpPr>
          <p:nvPr/>
        </p:nvSpPr>
        <p:spPr>
          <a:xfrm>
            <a:off x="5623479" y="2052116"/>
            <a:ext cx="4907361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Inconvenient</a:t>
            </a:r>
          </a:p>
          <a:p>
            <a:pPr marL="0" indent="0">
              <a:buNone/>
            </a:pPr>
            <a:r>
              <a:rPr lang="en-US" altLang="zh-CN" dirty="0"/>
              <a:t>       in the place that need to be quiet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82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325BD-630E-4A4E-B9A1-FC5D96D1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Three prototypes of receive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26E516-7064-4D55-B0E1-5F2300509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2058784"/>
            <a:ext cx="2758439" cy="645364"/>
          </a:xfrm>
        </p:spPr>
        <p:txBody>
          <a:bodyPr/>
          <a:lstStyle/>
          <a:p>
            <a:r>
              <a:rPr lang="en-US" altLang="zh-CN" dirty="0"/>
              <a:t>In-ear headphones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56CB6A-2937-4018-BD5C-0EF758EE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770824"/>
            <a:ext cx="3794760" cy="2779394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1F0469-B90C-44F8-9709-F1675FA7412E}"/>
              </a:ext>
            </a:extLst>
          </p:cNvPr>
          <p:cNvSpPr txBox="1">
            <a:spLocks/>
          </p:cNvSpPr>
          <p:nvPr/>
        </p:nvSpPr>
        <p:spPr>
          <a:xfrm>
            <a:off x="4297679" y="2002515"/>
            <a:ext cx="3581400" cy="64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Bone conduction earphones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39A5B0-5AA4-48A5-A2F7-5787A999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79" y="2704148"/>
            <a:ext cx="3794760" cy="28460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06B086-629A-4241-95EA-F3F8DBAD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38" y="2651761"/>
            <a:ext cx="4267472" cy="2846071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0708D7B-1D99-4F5E-BD15-602270AADE48}"/>
              </a:ext>
            </a:extLst>
          </p:cNvPr>
          <p:cNvSpPr txBox="1">
            <a:spLocks/>
          </p:cNvSpPr>
          <p:nvPr/>
        </p:nvSpPr>
        <p:spPr>
          <a:xfrm>
            <a:off x="8321038" y="1983968"/>
            <a:ext cx="3581400" cy="64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Loudspeaker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402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8D135-7676-4280-AED3-229110FB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400" dirty="0"/>
              <a:t>Our UI prototype</a:t>
            </a:r>
            <a:endParaRPr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9108F-1AEC-40A3-A3C5-7179A8443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281" y="1885285"/>
            <a:ext cx="1874520" cy="78252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Connect 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809991-50D4-4D4B-BCBD-9538B929A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83" y="2895600"/>
            <a:ext cx="2687924" cy="3962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9B92E9-BC42-41CE-B3D3-0AC8E0178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73" y="2903800"/>
            <a:ext cx="2687925" cy="3954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AFC5F9-CAB0-4555-8E53-E26554AF6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27" y="2903800"/>
            <a:ext cx="2687924" cy="395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9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B8998-7F97-45AC-A4AD-49366660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6455992" cy="746424"/>
          </a:xfrm>
        </p:spPr>
        <p:txBody>
          <a:bodyPr/>
          <a:lstStyle/>
          <a:p>
            <a:pPr algn="l"/>
            <a:r>
              <a:rPr lang="en-US" altLang="zh-CN" dirty="0"/>
              <a:t>Enter the navigation screen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AB5A39-D118-41A9-8137-DD2DCF11C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943" y="2372678"/>
            <a:ext cx="2952931" cy="39973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C3CA9B-2DFF-4641-A8B1-ACF684D0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510" y="2372677"/>
            <a:ext cx="2952931" cy="39973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29925D-2892-4643-9BAF-7D1E365AEC3A}"/>
              </a:ext>
            </a:extLst>
          </p:cNvPr>
          <p:cNvSpPr txBox="1"/>
          <p:nvPr/>
        </p:nvSpPr>
        <p:spPr>
          <a:xfrm>
            <a:off x="8366760" y="2847846"/>
            <a:ext cx="2788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Use the Blind Mode in the Mobile Phone tell the user where the finger is 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825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6B684-3F6B-4D3B-AC64-9EF19124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954" y="1006176"/>
            <a:ext cx="7958331" cy="1077229"/>
          </a:xfrm>
        </p:spPr>
        <p:txBody>
          <a:bodyPr/>
          <a:lstStyle/>
          <a:p>
            <a:pPr algn="l"/>
            <a:r>
              <a:rPr lang="en-US" altLang="zh-CN" dirty="0"/>
              <a:t>Through speech and bone conduction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790558-C197-4B34-ADC7-21C627C7A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03" y="2586352"/>
            <a:ext cx="2529412" cy="39973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828B57-7CC4-4C2E-B658-75614779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584" y="2586352"/>
            <a:ext cx="6750886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94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麦迪逊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{94114ABB-E85B-4601-9508-90A46A57C13F}tf16401375</Template>
  <TotalTime>863</TotalTime>
  <Words>164</Words>
  <Application>Microsoft Office PowerPoint</Application>
  <PresentationFormat>宽屏</PresentationFormat>
  <Paragraphs>43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Arial</vt:lpstr>
      <vt:lpstr>Calibri</vt:lpstr>
      <vt:lpstr>MS Shell Dlg 2</vt:lpstr>
      <vt:lpstr>Wingdings</vt:lpstr>
      <vt:lpstr>Wingdings 3</vt:lpstr>
      <vt:lpstr>麦迪逊</vt:lpstr>
      <vt:lpstr>visual-assist glasses</vt:lpstr>
      <vt:lpstr>One-piece</vt:lpstr>
      <vt:lpstr>Physical buttons</vt:lpstr>
      <vt:lpstr>virtual touch button</vt:lpstr>
      <vt:lpstr>Voice interaction  </vt:lpstr>
      <vt:lpstr>Three prototypes of receive information</vt:lpstr>
      <vt:lpstr>Our UI prototype</vt:lpstr>
      <vt:lpstr>Enter the navigation screen</vt:lpstr>
      <vt:lpstr>Through speech and bone conduction</vt:lpstr>
      <vt:lpstr>PowerPoint 演示文稿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visual-assist glasses</dc:title>
  <dc:creator>fan hening</dc:creator>
  <cp:lastModifiedBy>fan hening</cp:lastModifiedBy>
  <cp:revision>17</cp:revision>
  <dcterms:created xsi:type="dcterms:W3CDTF">2021-03-31T14:14:02Z</dcterms:created>
  <dcterms:modified xsi:type="dcterms:W3CDTF">2021-04-01T04:46:34Z</dcterms:modified>
</cp:coreProperties>
</file>